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280" y="-10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933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658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51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207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303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58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863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13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83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65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4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54852-8BCC-43B6-B7E0-CCC1246F1788}" type="datetimeFigureOut">
              <a:rPr lang="en-US" smtClean="0"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6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494" y="152400"/>
            <a:ext cx="640080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Text Message Summary	Name:</a:t>
            </a:r>
            <a:r>
              <a:rPr lang="en-US" sz="1600" u="sng" dirty="0" smtClean="0"/>
              <a:t>			</a:t>
            </a:r>
            <a:r>
              <a:rPr lang="en-US" sz="1600" dirty="0" err="1" smtClean="0"/>
              <a:t>Pd</a:t>
            </a:r>
            <a:r>
              <a:rPr lang="en-US" sz="1600" dirty="0" smtClean="0"/>
              <a:t>:___</a:t>
            </a:r>
          </a:p>
          <a:p>
            <a:r>
              <a:rPr lang="en-US" sz="1600" dirty="0" smtClean="0"/>
              <a:t>Write a text message </a:t>
            </a:r>
            <a:r>
              <a:rPr lang="en-US" sz="1600" dirty="0" smtClean="0"/>
              <a:t>to a friend explaining how to check if a point is in the solution to a system of equations</a:t>
            </a:r>
            <a:r>
              <a:rPr lang="en-US" sz="1600" dirty="0" smtClean="0"/>
              <a:t>.</a:t>
            </a:r>
            <a:endParaRPr lang="en-US" sz="1600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2362200"/>
            <a:ext cx="6400800" cy="19082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Text Message Summary	Name:</a:t>
            </a:r>
            <a:r>
              <a:rPr lang="en-US" sz="1600" u="sng" dirty="0"/>
              <a:t>			</a:t>
            </a:r>
            <a:r>
              <a:rPr lang="en-US" sz="1600" dirty="0" err="1"/>
              <a:t>Pd</a:t>
            </a:r>
            <a:r>
              <a:rPr lang="en-US" sz="1600" dirty="0"/>
              <a:t>:___</a:t>
            </a:r>
          </a:p>
          <a:p>
            <a:r>
              <a:rPr lang="en-US" sz="1600" dirty="0"/>
              <a:t>Write a text message to a friend explaining how to check if a point is in the solution to a system of equations.</a:t>
            </a:r>
          </a:p>
          <a:p>
            <a:endParaRPr lang="en-US" sz="16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6592" y="4553339"/>
            <a:ext cx="640080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Text Message Summary	Name:</a:t>
            </a:r>
            <a:r>
              <a:rPr lang="en-US" sz="1600" u="sng" dirty="0"/>
              <a:t>			</a:t>
            </a:r>
            <a:r>
              <a:rPr lang="en-US" sz="1600" dirty="0" err="1"/>
              <a:t>Pd</a:t>
            </a:r>
            <a:r>
              <a:rPr lang="en-US" sz="1600" dirty="0"/>
              <a:t>:___</a:t>
            </a:r>
          </a:p>
          <a:p>
            <a:r>
              <a:rPr lang="en-US" sz="1600" dirty="0"/>
              <a:t>Write a text message to a friend explaining how to check if a point is in the solution to a system of equations.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6592" y="6705600"/>
            <a:ext cx="640080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Text Message Summary	Name:</a:t>
            </a:r>
            <a:r>
              <a:rPr lang="en-US" sz="1600" u="sng" dirty="0"/>
              <a:t>			</a:t>
            </a:r>
            <a:r>
              <a:rPr lang="en-US" sz="1600" dirty="0" err="1"/>
              <a:t>Pd</a:t>
            </a:r>
            <a:r>
              <a:rPr lang="en-US" sz="1600" dirty="0"/>
              <a:t>:___</a:t>
            </a:r>
          </a:p>
          <a:p>
            <a:r>
              <a:rPr lang="en-US" sz="1600" dirty="0"/>
              <a:t>Write a text message to a friend explaining how to check if a point is in the solution to a system of equations.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52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12</Words>
  <Application>Microsoft Office PowerPoint</Application>
  <PresentationFormat>On-screen Show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6</cp:revision>
  <cp:lastPrinted>2012-12-12T16:42:15Z</cp:lastPrinted>
  <dcterms:created xsi:type="dcterms:W3CDTF">2012-12-12T16:12:39Z</dcterms:created>
  <dcterms:modified xsi:type="dcterms:W3CDTF">2013-05-01T16:49:15Z</dcterms:modified>
</cp:coreProperties>
</file>